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393" r:id="rId10"/>
    <p:sldId id="261" r:id="rId11"/>
    <p:sldId id="394" r:id="rId12"/>
  </p:sldIdLst>
  <p:sldSz cx="5321300" cy="75565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6" d="100"/>
          <a:sy n="96" d="100"/>
        </p:scale>
        <p:origin x="318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pic>
        <p:nvPicPr>
          <p:cNvPr id="1026" name="Picture 2" descr="C:\Users\EMinina\Desktop\Комиссии  Фрагмент карты по результатам комиссии2.jpg"/>
          <p:cNvPicPr>
            <a:picLocks noChangeAspect="1" noChangeArrowheads="1"/>
          </p:cNvPicPr>
          <p:nvPr/>
        </p:nvPicPr>
        <p:blipFill>
          <a:blip r:embed="rId3" cstate="print"/>
          <a:srcRect l="5266" t="6579" r="8634" b="12832"/>
          <a:stretch>
            <a:fillRect/>
          </a:stretch>
        </p:blipFill>
        <p:spPr bwMode="auto">
          <a:xfrm>
            <a:off x="298450" y="2559050"/>
            <a:ext cx="4679302" cy="3886200"/>
          </a:xfrm>
          <a:prstGeom prst="rect">
            <a:avLst/>
          </a:prstGeom>
          <a:noFill/>
        </p:spPr>
      </p:pic>
      <p:pic>
        <p:nvPicPr>
          <p:cNvPr id="1027" name="Picture 3" descr="C:\Users\EMinina\Desktop\Комиссии  Фрагмент карты по результатам комиссии (6).jpg"/>
          <p:cNvPicPr>
            <a:picLocks noChangeAspect="1" noChangeArrowheads="1"/>
          </p:cNvPicPr>
          <p:nvPr/>
        </p:nvPicPr>
        <p:blipFill>
          <a:blip r:embed="rId4" cstate="print"/>
          <a:srcRect l="8814" t="9934" r="10094" b="12582"/>
          <a:stretch>
            <a:fillRect/>
          </a:stretch>
        </p:blipFill>
        <p:spPr bwMode="auto">
          <a:xfrm>
            <a:off x="222250" y="2559050"/>
            <a:ext cx="4673600" cy="3962400"/>
          </a:xfrm>
          <a:prstGeom prst="rect">
            <a:avLst/>
          </a:prstGeom>
          <a:noFill/>
        </p:spPr>
      </p:pic>
      <p:pic>
        <p:nvPicPr>
          <p:cNvPr id="1028" name="Picture 4" descr="C:\Users\EMinina\Desktop\Комиссии  Фрагмент карты по результатам комиссии (6).jpg"/>
          <p:cNvPicPr>
            <a:picLocks noChangeAspect="1" noChangeArrowheads="1"/>
          </p:cNvPicPr>
          <p:nvPr/>
        </p:nvPicPr>
        <p:blipFill>
          <a:blip r:embed="rId5" cstate="print"/>
          <a:srcRect l="11702" t="12642" r="10838" b="12940"/>
          <a:stretch>
            <a:fillRect/>
          </a:stretch>
        </p:blipFill>
        <p:spPr bwMode="auto">
          <a:xfrm>
            <a:off x="146050" y="2635250"/>
            <a:ext cx="4933950" cy="42059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pic>
        <p:nvPicPr>
          <p:cNvPr id="3074" name="Picture 2" descr="C:\Users\EMinina\Desktop\Комиссии  Фрагмент карты по результатам комиссии3.jpg"/>
          <p:cNvPicPr>
            <a:picLocks noChangeAspect="1" noChangeArrowheads="1"/>
          </p:cNvPicPr>
          <p:nvPr/>
        </p:nvPicPr>
        <p:blipFill>
          <a:blip r:embed="rId3" cstate="print"/>
          <a:srcRect l="9905" t="11036" r="9789" b="11238"/>
          <a:stretch>
            <a:fillRect/>
          </a:stretch>
        </p:blipFill>
        <p:spPr bwMode="auto">
          <a:xfrm>
            <a:off x="374650" y="2559050"/>
            <a:ext cx="4648200" cy="3991811"/>
          </a:xfrm>
          <a:prstGeom prst="rect">
            <a:avLst/>
          </a:prstGeom>
          <a:noFill/>
        </p:spPr>
      </p:pic>
      <p:pic>
        <p:nvPicPr>
          <p:cNvPr id="3075" name="Picture 3" descr="C:\Users\EMinina\Desktop\Комиссии  Фрагмент карты по результатам комиссии (4).jpg"/>
          <p:cNvPicPr>
            <a:picLocks noChangeAspect="1" noChangeArrowheads="1"/>
          </p:cNvPicPr>
          <p:nvPr/>
        </p:nvPicPr>
        <p:blipFill>
          <a:blip r:embed="rId4" cstate="print"/>
          <a:srcRect l="10828" t="10640" r="10131" b="11262"/>
          <a:stretch>
            <a:fillRect/>
          </a:stretch>
        </p:blipFill>
        <p:spPr bwMode="auto">
          <a:xfrm>
            <a:off x="374650" y="2559050"/>
            <a:ext cx="4657229" cy="4083050"/>
          </a:xfrm>
          <a:prstGeom prst="rect">
            <a:avLst/>
          </a:prstGeom>
          <a:noFill/>
        </p:spPr>
      </p:pic>
      <p:pic>
        <p:nvPicPr>
          <p:cNvPr id="3076" name="Picture 4" descr="C:\Users\EMinina\Desktop\Комиссии  Фрагмент карты по результатам комиссии (9).jpg"/>
          <p:cNvPicPr>
            <a:picLocks noChangeAspect="1" noChangeArrowheads="1"/>
          </p:cNvPicPr>
          <p:nvPr/>
        </p:nvPicPr>
        <p:blipFill>
          <a:blip r:embed="rId5" cstate="print"/>
          <a:srcRect l="11966" t="12224" r="10150" b="12880"/>
          <a:stretch>
            <a:fillRect/>
          </a:stretch>
        </p:blipFill>
        <p:spPr bwMode="auto">
          <a:xfrm>
            <a:off x="146050" y="2635250"/>
            <a:ext cx="4964082" cy="42356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pic>
        <p:nvPicPr>
          <p:cNvPr id="4098" name="Picture 2" descr="C:\Users\EMinina\Desktop\Комиссии  Фрагмент карты по результатам комиссии (2).jpg"/>
          <p:cNvPicPr>
            <a:picLocks noChangeAspect="1" noChangeArrowheads="1"/>
          </p:cNvPicPr>
          <p:nvPr/>
        </p:nvPicPr>
        <p:blipFill>
          <a:blip r:embed="rId3" cstate="print"/>
          <a:srcRect l="10248" t="10395" r="8793" b="7938"/>
          <a:stretch>
            <a:fillRect/>
          </a:stretch>
        </p:blipFill>
        <p:spPr bwMode="auto">
          <a:xfrm>
            <a:off x="298450" y="2635250"/>
            <a:ext cx="5022850" cy="4495800"/>
          </a:xfrm>
          <a:prstGeom prst="rect">
            <a:avLst/>
          </a:prstGeom>
          <a:noFill/>
        </p:spPr>
      </p:pic>
      <p:pic>
        <p:nvPicPr>
          <p:cNvPr id="4099" name="Picture 3" descr="C:\Users\EMinina\Desktop\Комиссии  Фрагмент карты по результатам комиссии (10).jpg"/>
          <p:cNvPicPr>
            <a:picLocks noChangeAspect="1" noChangeArrowheads="1"/>
          </p:cNvPicPr>
          <p:nvPr/>
        </p:nvPicPr>
        <p:blipFill>
          <a:blip r:embed="rId4" cstate="print"/>
          <a:srcRect l="11023" t="11976" r="9400" b="12652"/>
          <a:stretch>
            <a:fillRect/>
          </a:stretch>
        </p:blipFill>
        <p:spPr bwMode="auto">
          <a:xfrm>
            <a:off x="298449" y="2711450"/>
            <a:ext cx="4896091" cy="4114800"/>
          </a:xfrm>
          <a:prstGeom prst="rect">
            <a:avLst/>
          </a:prstGeom>
          <a:noFill/>
        </p:spPr>
      </p:pic>
      <p:pic>
        <p:nvPicPr>
          <p:cNvPr id="4100" name="Picture 4" descr="C:\Users\EMinina\Desktop\Комиссии  Фрагмент карты по результатам комиссии (10).jpg"/>
          <p:cNvPicPr>
            <a:picLocks noChangeAspect="1" noChangeArrowheads="1"/>
          </p:cNvPicPr>
          <p:nvPr/>
        </p:nvPicPr>
        <p:blipFill>
          <a:blip r:embed="rId5" cstate="print"/>
          <a:srcRect l="11270" t="11837" r="11270" b="13268"/>
          <a:stretch>
            <a:fillRect/>
          </a:stretch>
        </p:blipFill>
        <p:spPr bwMode="auto">
          <a:xfrm>
            <a:off x="298450" y="2635250"/>
            <a:ext cx="4796232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103010001-015\f\Схемы\ПС ПЗЗ_18 от 09.2021\2_НАЗНАЧЕНИЕ СЛУШАНИЙ_ПЗЗ_2022\Схемы\ПЗЗ\00 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26114" cy="7556500"/>
          </a:xfrm>
          <a:prstGeom prst="rect">
            <a:avLst/>
          </a:prstGeom>
          <a:noFill/>
        </p:spPr>
      </p:pic>
      <p:pic>
        <p:nvPicPr>
          <p:cNvPr id="6146" name="Picture 2" descr="C:\Users\EMinina\Desktop\Комиссии  Фрагмент карты по результатам комиссии (45.jpg"/>
          <p:cNvPicPr>
            <a:picLocks noChangeAspect="1" noChangeArrowheads="1"/>
          </p:cNvPicPr>
          <p:nvPr/>
        </p:nvPicPr>
        <p:blipFill>
          <a:blip r:embed="rId3" cstate="print"/>
          <a:srcRect l="11614" t="12597" r="11561" b="12984"/>
          <a:stretch>
            <a:fillRect/>
          </a:stretch>
        </p:blipFill>
        <p:spPr bwMode="auto">
          <a:xfrm>
            <a:off x="222250" y="2635250"/>
            <a:ext cx="4964723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pic>
        <p:nvPicPr>
          <p:cNvPr id="2050" name="Picture 2" descr="C:\Users\EMinina\Desktop\Комиссии  Фрагмент карты по результатам комиссии.jpg"/>
          <p:cNvPicPr>
            <a:picLocks noChangeAspect="1" noChangeArrowheads="1"/>
          </p:cNvPicPr>
          <p:nvPr/>
        </p:nvPicPr>
        <p:blipFill>
          <a:blip r:embed="rId3" cstate="print"/>
          <a:srcRect l="10877" t="12258" r="9721" b="10513"/>
          <a:stretch>
            <a:fillRect/>
          </a:stretch>
        </p:blipFill>
        <p:spPr bwMode="auto">
          <a:xfrm>
            <a:off x="374650" y="2635250"/>
            <a:ext cx="4502150" cy="38854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21300" cy="7556500"/>
          </a:xfrm>
          <a:prstGeom prst="rect">
            <a:avLst/>
          </a:prstGeom>
        </p:spPr>
      </p:pic>
      <p:pic>
        <p:nvPicPr>
          <p:cNvPr id="5122" name="Picture 2" descr="C:\Users\EMinina\Desktop\Комиссии Фрагмент карты по результатам комиссии (8).jpg"/>
          <p:cNvPicPr>
            <a:picLocks noChangeAspect="1" noChangeArrowheads="1"/>
          </p:cNvPicPr>
          <p:nvPr/>
        </p:nvPicPr>
        <p:blipFill>
          <a:blip r:embed="rId3" cstate="print"/>
          <a:srcRect l="8974" t="10114" r="10262" b="11225"/>
          <a:stretch>
            <a:fillRect/>
          </a:stretch>
        </p:blipFill>
        <p:spPr bwMode="auto">
          <a:xfrm>
            <a:off x="0" y="2635250"/>
            <a:ext cx="5202283" cy="4495800"/>
          </a:xfrm>
          <a:prstGeom prst="rect">
            <a:avLst/>
          </a:prstGeom>
          <a:noFill/>
        </p:spPr>
      </p:pic>
      <p:pic>
        <p:nvPicPr>
          <p:cNvPr id="5124" name="Picture 4" descr="C:\Users\EMinina\Desktop\Комиссии  Фрагмент карты по результатам комиссии (8).jpg"/>
          <p:cNvPicPr>
            <a:picLocks noChangeAspect="1" noChangeArrowheads="1"/>
          </p:cNvPicPr>
          <p:nvPr/>
        </p:nvPicPr>
        <p:blipFill>
          <a:blip r:embed="rId4" cstate="print"/>
          <a:srcRect l="10432" t="11032" r="10414" b="13119"/>
          <a:stretch>
            <a:fillRect/>
          </a:stretch>
        </p:blipFill>
        <p:spPr bwMode="auto">
          <a:xfrm>
            <a:off x="0" y="2635250"/>
            <a:ext cx="5321300" cy="4524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хемы\ПС ПЗЗ ОПТ 2022\1Условные обознче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29148" cy="77026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6KDV5W64NSFS-851842435-3964</_dlc_DocId>
    <_dlc_DocIdUrl xmlns="746016b1-ecc9-410e-95eb-a13f7eb3881b">
      <Url>http://port.admnsk.ru/sites/main/sovet/_layouts/DocIdRedir.aspx?ID=6KDV5W64NSFS-851842435-3964</Url>
      <Description>6KDV5W64NSFS-851842435-3964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AE67C94-50E3-474F-B5D2-44AF50EFC0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64A3D2-9F3D-4E4D-8DDF-5ED8D450E5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4405051-7C43-4EBE-A8F4-24509E5FE45F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746016b1-ecc9-410e-95eb-a13f7eb3881b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9E6A85F2-2AEF-4AEE-A152-DEBE3753A37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1575</TotalTime>
  <Words>0</Words>
  <Application>Microsoft Office PowerPoint</Application>
  <PresentationFormat>Произвольный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Томченко Анастасия Николаевна</dc:creator>
  <cp:lastModifiedBy>Москалева Ольга Витальевна</cp:lastModifiedBy>
  <cp:revision>166</cp:revision>
  <dcterms:created xsi:type="dcterms:W3CDTF">2006-08-16T00:00:00Z</dcterms:created>
  <dcterms:modified xsi:type="dcterms:W3CDTF">2022-07-08T04:29:01Z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f0807ba9-9ea4-4f89-a56e-6cf7940aebaa</vt:lpwstr>
  </property>
</Properties>
</file>