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</p:sldIdLst>
  <p:sldSz cx="5321300" cy="7556500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9832" r="5609" b="65126"/>
          <a:stretch>
            <a:fillRect/>
          </a:stretch>
        </p:blipFill>
        <p:spPr>
          <a:xfrm>
            <a:off x="222250" y="1339850"/>
            <a:ext cx="5022850" cy="381000"/>
          </a:xfrm>
          <a:prstGeom prst="rect">
            <a:avLst/>
          </a:prstGeom>
        </p:spPr>
      </p:pic>
      <p:pic>
        <p:nvPicPr>
          <p:cNvPr id="4" name="Picture 3" descr="C:\Users\EMinina\Desktop\Комиссии  Фрагмент карты по результатам комиссии.jpg"/>
          <p:cNvPicPr>
            <a:picLocks noChangeAspect="1" noChangeArrowheads="1"/>
          </p:cNvPicPr>
          <p:nvPr/>
        </p:nvPicPr>
        <p:blipFill>
          <a:blip r:embed="rId3" cstate="print"/>
          <a:srcRect l="11005" t="12403" r="10265" b="13178"/>
          <a:stretch>
            <a:fillRect/>
          </a:stretch>
        </p:blipFill>
        <p:spPr bwMode="auto">
          <a:xfrm>
            <a:off x="51777" y="1720850"/>
            <a:ext cx="5269523" cy="4419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13050" y="321679"/>
            <a:ext cx="23958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к решению Совета депутатов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орода Новосибирска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т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№ _____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6KDV5W64NSFS-851842435-4306</_dlc_DocId>
    <_dlc_DocIdUrl xmlns="746016b1-ecc9-410e-95eb-a13f7eb3881b">
      <Url>http://port.admnsk.ru/sites/main/sovet/_layouts/DocIdRedir.aspx?ID=6KDV5W64NSFS-851842435-4306</Url>
      <Description>6KDV5W64NSFS-851842435-4306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A677683-81AF-455E-B911-FF1C1C3BC7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D8F150A-1C64-4E82-926A-7BBCBB5CC2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BA827F-7940-44B4-A2E3-09D2AA777C65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microsoft.com/office/2006/documentManagement/types"/>
    <ds:schemaRef ds:uri="746016b1-ecc9-410e-95eb-a13f7eb3881b"/>
    <ds:schemaRef ds:uri="http://www.w3.org/XML/1998/namespace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92A164A1-1727-4094-B615-804C0F1AFB3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5961</TotalTime>
  <Words>11</Words>
  <Application>Microsoft Office PowerPoint</Application>
  <PresentationFormat>Произвольный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Томченко Анастасия Николаевна</dc:creator>
  <cp:lastModifiedBy>Москалева Ольга Витальевна</cp:lastModifiedBy>
  <cp:revision>600</cp:revision>
  <dcterms:created xsi:type="dcterms:W3CDTF">2006-08-16T00:00:00Z</dcterms:created>
  <dcterms:modified xsi:type="dcterms:W3CDTF">2022-10-26T04:27:59Z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a4c746cb-2226-4de1-8700-13eef65d42d6</vt:lpwstr>
  </property>
</Properties>
</file>