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</p:sldIdLst>
  <p:sldSz cx="5321300" cy="7556500"/>
  <p:notesSz cx="6669088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70" d="100"/>
          <a:sy n="70" d="100"/>
        </p:scale>
        <p:origin x="90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1.xml"/><Relationship Id="rId10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9832" r="5609" b="65126"/>
          <a:stretch>
            <a:fillRect/>
          </a:stretch>
        </p:blipFill>
        <p:spPr>
          <a:xfrm>
            <a:off x="222250" y="1339850"/>
            <a:ext cx="5022850" cy="381000"/>
          </a:xfrm>
          <a:prstGeom prst="rect">
            <a:avLst/>
          </a:prstGeom>
        </p:spPr>
      </p:pic>
      <p:pic>
        <p:nvPicPr>
          <p:cNvPr id="4" name="Picture 3" descr="C:\Users\EMinina\Desktop\Комиссии  Фрагмент карты по результатам комиссии.jpg"/>
          <p:cNvPicPr>
            <a:picLocks noChangeAspect="1" noChangeArrowheads="1"/>
          </p:cNvPicPr>
          <p:nvPr/>
        </p:nvPicPr>
        <p:blipFill>
          <a:blip r:embed="rId3" cstate="print"/>
          <a:srcRect l="11005" t="12403" r="10265" b="13178"/>
          <a:stretch>
            <a:fillRect/>
          </a:stretch>
        </p:blipFill>
        <p:spPr bwMode="auto">
          <a:xfrm>
            <a:off x="51777" y="1720850"/>
            <a:ext cx="5269523" cy="44196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13050" y="321679"/>
            <a:ext cx="23958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Приложение</a:t>
            </a:r>
          </a:p>
          <a:p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к решению Совета депутатов</a:t>
            </a:r>
          </a:p>
          <a:p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орода Новосибирска</a:t>
            </a:r>
          </a:p>
          <a:p>
            <a:r>
              <a:rPr lang="ru-RU" sz="1100"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sz="1100" smtClean="0">
                <a:latin typeface="Arial" panose="020B0604020202020204" pitchFamily="34" charset="0"/>
                <a:cs typeface="Arial" panose="020B0604020202020204" pitchFamily="34" charset="0"/>
              </a:rPr>
              <a:t>т </a:t>
            </a:r>
            <a:r>
              <a:rPr lang="ru-RU" sz="1100" smtClean="0">
                <a:latin typeface="Arial" panose="020B0604020202020204" pitchFamily="34" charset="0"/>
                <a:cs typeface="Arial" panose="020B0604020202020204" pitchFamily="34" charset="0"/>
              </a:rPr>
              <a:t>26.10.2022 </a:t>
            </a:r>
            <a:r>
              <a:rPr lang="ru-RU" sz="1100" smtClean="0">
                <a:latin typeface="Arial" panose="020B0604020202020204" pitchFamily="34" charset="0"/>
                <a:cs typeface="Arial" panose="020B0604020202020204" pitchFamily="34" charset="0"/>
              </a:rPr>
              <a:t>№ </a:t>
            </a:r>
            <a:r>
              <a:rPr lang="ru-RU" sz="1100" smtClean="0">
                <a:latin typeface="Arial" panose="020B0604020202020204" pitchFamily="34" charset="0"/>
                <a:cs typeface="Arial" panose="020B0604020202020204" pitchFamily="34" charset="0"/>
              </a:rPr>
              <a:t>431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42C3C40819EA6044BB412208914E0BAF" ma:contentTypeVersion="0" ma:contentTypeDescription="Создание документа." ma:contentTypeScope="" ma:versionID="bfa0c86c8dc87d87585dd2b6788167b3">
  <xsd:schema xmlns:xsd="http://www.w3.org/2001/XMLSchema" xmlns:xs="http://www.w3.org/2001/XMLSchema" xmlns:p="http://schemas.microsoft.com/office/2006/metadata/properties" xmlns:ns2="746016b1-ecc9-410e-95eb-a13f7eb3881b" targetNamespace="http://schemas.microsoft.com/office/2006/metadata/properties" ma:root="true" ma:fieldsID="81f49cedac92c391acb7cdb56fd9e265" ns2:_="">
    <xsd:import namespace="746016b1-ecc9-410e-95eb-a13f7eb3881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6016b1-ecc9-410e-95eb-a13f7eb3881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46016b1-ecc9-410e-95eb-a13f7eb3881b">6KDV5W64NSFS-851842435-4306</_dlc_DocId>
    <_dlc_DocIdUrl xmlns="746016b1-ecc9-410e-95eb-a13f7eb3881b">
      <Url>http://port.admnsk.ru/sites/main/sovet/_layouts/DocIdRedir.aspx?ID=6KDV5W64NSFS-851842435-4306</Url>
      <Description>6KDV5W64NSFS-851842435-4306</Description>
    </_dlc_DocIdUrl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DA677683-81AF-455E-B911-FF1C1C3BC7C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46016b1-ecc9-410e-95eb-a13f7eb388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D8F150A-1C64-4E82-926A-7BBCBB5CC2F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8BA827F-7940-44B4-A2E3-09D2AA777C65}">
  <ds:schemaRefs>
    <ds:schemaRef ds:uri="746016b1-ecc9-410e-95eb-a13f7eb3881b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www.w3.org/XML/1998/namespace"/>
    <ds:schemaRef ds:uri="http://schemas.microsoft.com/office/2006/metadata/properties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92A164A1-1727-4094-B615-804C0F1AFB35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5962</TotalTime>
  <Words>11</Words>
  <Application>Microsoft Office PowerPoint</Application>
  <PresentationFormat>Произвольный</PresentationFormat>
  <Paragraphs>4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Томченко Анастасия Николаевна</dc:creator>
  <cp:lastModifiedBy>Москалева Ольга Витальевна</cp:lastModifiedBy>
  <cp:revision>601</cp:revision>
  <dcterms:created xsi:type="dcterms:W3CDTF">2006-08-16T00:00:00Z</dcterms:created>
  <dcterms:modified xsi:type="dcterms:W3CDTF">2022-10-26T04:28:27Z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0x01010042C3C40819EA6044BB412208914E0BAF</vt:lpwstr>
  </property>
  <property fmtid="{D5CDD505-2E9C-101B-9397-08002B2CF9AE}" pid="3" name="_dlc_DocIdItemGuid">
    <vt:lpwstr>a4c746cb-2226-4de1-8700-13eef65d42d6</vt:lpwstr>
  </property>
</Properties>
</file>