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2" r:id="rId2"/>
    <p:sldId id="355" r:id="rId3"/>
    <p:sldId id="353" r:id="rId4"/>
    <p:sldId id="350" r:id="rId5"/>
    <p:sldId id="358" r:id="rId6"/>
    <p:sldId id="359" r:id="rId7"/>
  </p:sldIdLst>
  <p:sldSz cx="5321300" cy="75565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-34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1178" y="860564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 № ______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1178" y="860564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 № ______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1178" y="860564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т ____________  № ______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1178" y="860564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т ____________  № ______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idorenko\Desktop\приложение 4 пра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47470" cy="7556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84251" y="10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_____________ № 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NSidorenko\Desktop\прил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169" y="0"/>
            <a:ext cx="5347470" cy="7556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84251" y="10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_____________ № 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</TotalTime>
  <Words>96</Words>
  <Application>Microsoft Office PowerPoint</Application>
  <PresentationFormat>Произвольный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Сидоренко Надежда Сергеевна</dc:creator>
  <cp:lastModifiedBy>Sidorenko</cp:lastModifiedBy>
  <cp:revision>8</cp:revision>
  <dcterms:created xsi:type="dcterms:W3CDTF">2006-08-16T00:00:00Z</dcterms:created>
  <dcterms:modified xsi:type="dcterms:W3CDTF">2023-12-12T03:07:53Z</dcterms:modified>
</cp:coreProperties>
</file>